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2DCDB"/>
    <a:srgbClr val="79E7CB"/>
    <a:srgbClr val="45E7D3"/>
    <a:srgbClr val="4CE7BC"/>
    <a:srgbClr val="46BBB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598" autoAdjust="0"/>
    <p:restoredTop sz="94737" autoAdjust="0"/>
  </p:normalViewPr>
  <p:slideViewPr>
    <p:cSldViewPr snapToGrid="0" snapToObjects="1">
      <p:cViewPr>
        <p:scale>
          <a:sx n="100" d="100"/>
          <a:sy n="100" d="100"/>
        </p:scale>
        <p:origin x="-1304" y="156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75EE-D3C1-2942-9C77-02DBCFF543A5}" type="datetimeFigureOut">
              <a:rPr lang="en-US" smtClean="0"/>
              <a:pPr/>
              <a:t>12/28/17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6C86-188A-7D44-8D33-BE0A64529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75EE-D3C1-2942-9C77-02DBCFF543A5}" type="datetimeFigureOut">
              <a:rPr lang="en-US" smtClean="0"/>
              <a:pPr/>
              <a:t>12/28/17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6C86-188A-7D44-8D33-BE0A64529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75EE-D3C1-2942-9C77-02DBCFF543A5}" type="datetimeFigureOut">
              <a:rPr lang="en-US" smtClean="0"/>
              <a:pPr/>
              <a:t>12/28/17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6C86-188A-7D44-8D33-BE0A64529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75EE-D3C1-2942-9C77-02DBCFF543A5}" type="datetimeFigureOut">
              <a:rPr lang="en-US" smtClean="0"/>
              <a:pPr/>
              <a:t>12/28/17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6C86-188A-7D44-8D33-BE0A64529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75EE-D3C1-2942-9C77-02DBCFF543A5}" type="datetimeFigureOut">
              <a:rPr lang="en-US" smtClean="0"/>
              <a:pPr/>
              <a:t>12/28/17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6C86-188A-7D44-8D33-BE0A64529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75EE-D3C1-2942-9C77-02DBCFF543A5}" type="datetimeFigureOut">
              <a:rPr lang="en-US" smtClean="0"/>
              <a:pPr/>
              <a:t>12/28/17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6C86-188A-7D44-8D33-BE0A64529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75EE-D3C1-2942-9C77-02DBCFF543A5}" type="datetimeFigureOut">
              <a:rPr lang="en-US" smtClean="0"/>
              <a:pPr/>
              <a:t>12/28/17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6C86-188A-7D44-8D33-BE0A64529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75EE-D3C1-2942-9C77-02DBCFF543A5}" type="datetimeFigureOut">
              <a:rPr lang="en-US" smtClean="0"/>
              <a:pPr/>
              <a:t>12/28/17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6C86-188A-7D44-8D33-BE0A64529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75EE-D3C1-2942-9C77-02DBCFF543A5}" type="datetimeFigureOut">
              <a:rPr lang="en-US" smtClean="0"/>
              <a:pPr/>
              <a:t>12/28/17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6C86-188A-7D44-8D33-BE0A64529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75EE-D3C1-2942-9C77-02DBCFF543A5}" type="datetimeFigureOut">
              <a:rPr lang="en-US" smtClean="0"/>
              <a:pPr/>
              <a:t>12/28/17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6C86-188A-7D44-8D33-BE0A64529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75EE-D3C1-2942-9C77-02DBCFF543A5}" type="datetimeFigureOut">
              <a:rPr lang="en-US" smtClean="0"/>
              <a:pPr/>
              <a:t>12/28/17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6C86-188A-7D44-8D33-BE0A64529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575EE-D3C1-2942-9C77-02DBCFF543A5}" type="datetimeFigureOut">
              <a:rPr lang="en-US" smtClean="0"/>
              <a:pPr/>
              <a:t>12/28/17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06C86-188A-7D44-8D33-BE0A645298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20" Type="http://schemas.openxmlformats.org/officeDocument/2006/relationships/image" Target="../media/image23.png"/><Relationship Id="rId21" Type="http://schemas.openxmlformats.org/officeDocument/2006/relationships/image" Target="../media/image24.png"/><Relationship Id="rId22" Type="http://schemas.openxmlformats.org/officeDocument/2006/relationships/image" Target="../media/image25.png"/><Relationship Id="rId23" Type="http://schemas.openxmlformats.org/officeDocument/2006/relationships/image" Target="../media/image26.png"/><Relationship Id="rId24" Type="http://schemas.openxmlformats.org/officeDocument/2006/relationships/image" Target="../media/image27.png"/><Relationship Id="rId25" Type="http://schemas.openxmlformats.org/officeDocument/2006/relationships/image" Target="../media/image28.png"/><Relationship Id="rId26" Type="http://schemas.openxmlformats.org/officeDocument/2006/relationships/image" Target="../media/image29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hyperlink" Target="http://WWW.THEPARENTOLOGIST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" y="0"/>
            <a:ext cx="6857406" cy="8572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65102"/>
            <a:ext cx="6858000" cy="67999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Arial Black"/>
                <a:cs typeface="Arial Black"/>
              </a:rPr>
              <a:t>DR. KIM VAN DUSEN</a:t>
            </a:r>
            <a:endParaRPr lang="en-US" sz="36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95" y="4072703"/>
            <a:ext cx="6857405" cy="59399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American Typewriter"/>
                <a:cs typeface="American Typewriter"/>
              </a:rPr>
              <a:t>Parenting + Lifestyle Blogger/Influencer</a:t>
            </a:r>
            <a:endParaRPr lang="en-US" sz="2400" dirty="0">
              <a:solidFill>
                <a:schemeClr val="tx1"/>
              </a:solidFill>
              <a:latin typeface="American Typewriter"/>
              <a:cs typeface="American Typewriter"/>
            </a:endParaRPr>
          </a:p>
        </p:txBody>
      </p:sp>
      <p:sp>
        <p:nvSpPr>
          <p:cNvPr id="9" name="Oval 8"/>
          <p:cNvSpPr/>
          <p:nvPr/>
        </p:nvSpPr>
        <p:spPr>
          <a:xfrm>
            <a:off x="381000" y="5511799"/>
            <a:ext cx="1270000" cy="1308101"/>
          </a:xfrm>
          <a:prstGeom prst="ellipse">
            <a:avLst/>
          </a:prstGeom>
          <a:solidFill>
            <a:srgbClr val="F2DCD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955800" y="5511799"/>
            <a:ext cx="1270000" cy="1308101"/>
          </a:xfrm>
          <a:prstGeom prst="ellipse">
            <a:avLst/>
          </a:prstGeom>
          <a:solidFill>
            <a:srgbClr val="F2DCD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57600" y="5511799"/>
            <a:ext cx="1270000" cy="1308101"/>
          </a:xfrm>
          <a:prstGeom prst="ellipse">
            <a:avLst/>
          </a:prstGeom>
          <a:solidFill>
            <a:srgbClr val="F2DCD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283082" y="5511799"/>
            <a:ext cx="1270000" cy="1308101"/>
          </a:xfrm>
          <a:prstGeom prst="ellipse">
            <a:avLst/>
          </a:prstGeom>
          <a:solidFill>
            <a:srgbClr val="F2DCDB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500" y="5733227"/>
            <a:ext cx="858072" cy="8580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1" y="5695127"/>
            <a:ext cx="1257300" cy="9429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0" y="5683797"/>
            <a:ext cx="958302" cy="9583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9282" y="5607597"/>
            <a:ext cx="1110428" cy="1110428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666750" y="7005501"/>
            <a:ext cx="749300" cy="390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55k+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209800" y="7005501"/>
            <a:ext cx="749300" cy="390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515+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982272" y="7005501"/>
            <a:ext cx="749300" cy="390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460+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575182" y="7005501"/>
            <a:ext cx="749300" cy="390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90</a:t>
            </a:r>
            <a:r>
              <a:rPr lang="en-US" sz="1600" noProof="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+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0" y="7569200"/>
            <a:ext cx="6858000" cy="157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1200" noProof="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Dr. Kim is the owner/founder of THE PARENTOLOGIST </a:t>
            </a:r>
            <a:r>
              <a:rPr lang="en-US" sz="1200" noProof="0" dirty="0" err="1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w</a:t>
            </a:r>
            <a:r>
              <a:rPr lang="en-US" sz="1200" noProof="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/ DR. KIM, a parenting resource for moms and moms-to-be about everything parenting with a therapeutic twist! She is a mom of two, a licensed marriage and family therapist, a registered play therapist, a university professor, event planner, and public speaker! </a:t>
            </a:r>
            <a:r>
              <a:rPr lang="en-US" sz="1200" noProof="0" dirty="0" smtClean="0">
                <a:latin typeface="Arial Black"/>
                <a:cs typeface="Arial Black"/>
              </a:rPr>
              <a:t>She is a</a:t>
            </a:r>
            <a:r>
              <a:rPr lang="en-US" sz="1200" dirty="0" smtClean="0">
                <a:latin typeface="Arial Black"/>
                <a:cs typeface="Arial Black"/>
              </a:rPr>
              <a:t> TODAY Show Parenting Team Contributor and recently has been an expert guest on KFMB News 8 Morning Extra on the CW San Diego.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082" y="0"/>
            <a:ext cx="4432182" cy="16500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3470" y="1600200"/>
            <a:ext cx="6858000" cy="2514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As Seen 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 smtClean="0">
              <a:solidFill>
                <a:srgbClr val="000000"/>
              </a:solidFill>
              <a:latin typeface="Arial Black"/>
              <a:ea typeface="+mj-ea"/>
              <a:cs typeface="Arial Blac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529" y="2584489"/>
            <a:ext cx="1143000" cy="114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58" y="3741769"/>
            <a:ext cx="1761836" cy="17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072" y="2263453"/>
            <a:ext cx="1339732" cy="594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8354" y="2963518"/>
            <a:ext cx="1985818" cy="4258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111" y="2313911"/>
            <a:ext cx="1002389" cy="1299213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438229" y="7137400"/>
            <a:ext cx="3435117" cy="1016195"/>
          </a:xfrm>
          <a:prstGeom prst="rect">
            <a:avLst/>
          </a:prstGeom>
          <a:solidFill>
            <a:srgbClr val="F2DCDB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rgbClr val="000000"/>
              </a:solidFill>
              <a:latin typeface="Arial Black"/>
              <a:ea typeface="+mj-ea"/>
              <a:cs typeface="Arial Blac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rgbClr val="000000"/>
              </a:solidFill>
              <a:latin typeface="Arial Black"/>
              <a:ea typeface="+mj-ea"/>
              <a:cs typeface="Arial Blac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AUDIENCE REACH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000+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 MONTHLY BLOG READERS</a:t>
            </a:r>
            <a:endParaRPr kumimoji="0" lang="en-US" sz="1400" b="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100</a:t>
            </a:r>
            <a:r>
              <a:rPr lang="en-US" sz="1400" baseline="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+</a:t>
            </a:r>
            <a:r>
              <a:rPr lang="en-US" sz="140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BLOG SUBSCRIBERS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1000+ LIKES ON INSTAGRAM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>
              <a:solidFill>
                <a:srgbClr val="000000"/>
              </a:solidFill>
              <a:latin typeface="Arial Black"/>
              <a:ea typeface="+mj-ea"/>
              <a:cs typeface="Arial Blac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84324" y="8026595"/>
            <a:ext cx="3714751" cy="111740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rgbClr val="000000"/>
              </a:solidFill>
              <a:latin typeface="Arial Black"/>
              <a:ea typeface="+mj-ea"/>
              <a:cs typeface="Arial Blac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chemeClr val="bg2">
                  <a:lumMod val="25000"/>
                </a:schemeClr>
              </a:solidFill>
              <a:latin typeface="Arial Black"/>
              <a:ea typeface="+mj-ea"/>
              <a:cs typeface="Arial Blac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Arial Black"/>
                <a:ea typeface="+mj-ea"/>
                <a:cs typeface="Arial Black"/>
              </a:rPr>
              <a:t>CONTACT 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Arial Black"/>
                <a:ea typeface="+mj-ea"/>
                <a:cs typeface="Arial Black"/>
                <a:hlinkClick r:id="rId8"/>
              </a:rPr>
              <a:t>WWW.THEPARENTOLOGIST.COM</a:t>
            </a:r>
            <a:endParaRPr lang="en-US" sz="1400" dirty="0" smtClean="0">
              <a:solidFill>
                <a:schemeClr val="bg2">
                  <a:lumMod val="25000"/>
                </a:schemeClr>
              </a:solidFill>
              <a:latin typeface="Arial Black"/>
              <a:ea typeface="+mj-ea"/>
              <a:cs typeface="Arial Blac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Arial Black"/>
                <a:ea typeface="+mj-ea"/>
                <a:cs typeface="Arial Black"/>
              </a:rPr>
              <a:t>@THEPARENTOLOGIST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Arial Black"/>
                <a:ea typeface="+mj-ea"/>
                <a:cs typeface="Arial Black"/>
              </a:rPr>
              <a:t>THEPARENTOLOGIST@GMAIL.COM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438229" y="4120797"/>
            <a:ext cx="3416300" cy="3016603"/>
          </a:xfrm>
          <a:prstGeom prst="rect">
            <a:avLst/>
          </a:prstGeom>
          <a:solidFill>
            <a:srgbClr val="F2DCDB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BRAND PARTNERS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rgbClr val="000000"/>
              </a:solidFill>
              <a:latin typeface="Arial Black"/>
              <a:ea typeface="+mj-ea"/>
              <a:cs typeface="Arial Blac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rgbClr val="000000"/>
              </a:solidFill>
              <a:latin typeface="Arial Black"/>
              <a:ea typeface="+mj-ea"/>
              <a:cs typeface="Arial Blac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rgbClr val="000000"/>
              </a:solidFill>
              <a:latin typeface="Arial Black"/>
              <a:ea typeface="+mj-ea"/>
              <a:cs typeface="Arial Blac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rgbClr val="000000"/>
              </a:solidFill>
              <a:latin typeface="Arial Black"/>
              <a:ea typeface="+mj-ea"/>
              <a:cs typeface="Arial Blac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rgbClr val="000000"/>
              </a:solidFill>
              <a:latin typeface="Arial Black"/>
              <a:ea typeface="+mj-ea"/>
              <a:cs typeface="Arial Blac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rgbClr val="000000"/>
              </a:solidFill>
              <a:latin typeface="Arial Black"/>
              <a:ea typeface="+mj-ea"/>
              <a:cs typeface="Arial Blac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3470" y="4120798"/>
            <a:ext cx="3441699" cy="3016602"/>
          </a:xfrm>
          <a:prstGeom prst="rect">
            <a:avLst/>
          </a:prstGeom>
          <a:solidFill>
            <a:srgbClr val="F2DCDB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rgbClr val="000000"/>
              </a:solidFill>
              <a:latin typeface="Arial Black"/>
              <a:ea typeface="+mj-ea"/>
              <a:cs typeface="Arial Blac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162" dirty="0" smtClean="0">
              <a:solidFill>
                <a:srgbClr val="000000"/>
              </a:solidFill>
              <a:latin typeface="Arial Black"/>
              <a:ea typeface="+mj-ea"/>
              <a:cs typeface="Arial Blac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62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PUBLIC SPEAKING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162" dirty="0" smtClean="0">
              <a:solidFill>
                <a:srgbClr val="000000"/>
              </a:solidFill>
              <a:latin typeface="Arial Black"/>
              <a:ea typeface="+mj-ea"/>
              <a:cs typeface="Arial Blac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Dr. Kim has 20 years of public speaking experience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San Diego County of Education</a:t>
            </a:r>
          </a:p>
          <a:p>
            <a:pPr lvl="0" algn="ctr">
              <a:spcBef>
                <a:spcPct val="0"/>
              </a:spcBef>
              <a:buFont typeface="Arial"/>
              <a:buChar char="•"/>
              <a:defRPr/>
            </a:pPr>
            <a:r>
              <a:rPr lang="en-US" sz="1400" dirty="0" smtClean="0">
                <a:latin typeface="Arial Black"/>
                <a:cs typeface="Arial Black"/>
              </a:rPr>
              <a:t>AEYC </a:t>
            </a:r>
            <a:r>
              <a:rPr lang="en-US" sz="1400" dirty="0" smtClean="0">
                <a:latin typeface="Arial Black"/>
                <a:cs typeface="Arial Black"/>
              </a:rPr>
              <a:t>conference</a:t>
            </a:r>
            <a:endParaRPr lang="en-US" sz="1400" dirty="0" smtClean="0">
              <a:latin typeface="Arial Black"/>
              <a:cs typeface="Arial Black"/>
            </a:endParaRPr>
          </a:p>
          <a:p>
            <a:pPr lvl="0" algn="ctr">
              <a:spcBef>
                <a:spcPct val="0"/>
              </a:spcBef>
              <a:buFont typeface="Arial"/>
              <a:buChar char="•"/>
              <a:defRPr/>
            </a:pPr>
            <a:r>
              <a:rPr lang="en-US" sz="1400" dirty="0" smtClean="0">
                <a:latin typeface="Arial Black"/>
                <a:cs typeface="Arial Black"/>
              </a:rPr>
              <a:t>The </a:t>
            </a:r>
            <a:r>
              <a:rPr lang="en-US" sz="1400" dirty="0" smtClean="0">
                <a:latin typeface="Arial Black"/>
                <a:cs typeface="Arial Black"/>
              </a:rPr>
              <a:t>APA </a:t>
            </a:r>
            <a:r>
              <a:rPr lang="en-US" sz="1400" dirty="0" smtClean="0">
                <a:latin typeface="Arial Black"/>
                <a:cs typeface="Arial Black"/>
              </a:rPr>
              <a:t>Conference</a:t>
            </a:r>
            <a:endParaRPr lang="en-US" sz="1400" dirty="0" smtClean="0">
              <a:latin typeface="Arial Black"/>
              <a:cs typeface="Arial Black"/>
            </a:endParaRPr>
          </a:p>
          <a:p>
            <a:pPr lvl="0" algn="ctr">
              <a:spcBef>
                <a:spcPct val="0"/>
              </a:spcBef>
              <a:buFont typeface="Arial"/>
              <a:buChar char="•"/>
              <a:defRPr/>
            </a:pPr>
            <a:r>
              <a:rPr lang="en-US" sz="1400" dirty="0" smtClean="0">
                <a:latin typeface="Arial Black"/>
                <a:cs typeface="Arial Black"/>
              </a:rPr>
              <a:t>The </a:t>
            </a:r>
            <a:r>
              <a:rPr lang="en-US" sz="1400" dirty="0" smtClean="0">
                <a:latin typeface="Arial Black"/>
                <a:cs typeface="Arial Black"/>
              </a:rPr>
              <a:t>California APT San Diego Chapter Play </a:t>
            </a:r>
            <a:r>
              <a:rPr lang="en-US" sz="1400" dirty="0" smtClean="0">
                <a:latin typeface="Arial Black"/>
                <a:cs typeface="Arial Black"/>
              </a:rPr>
              <a:t>Therapy</a:t>
            </a:r>
            <a:endParaRPr lang="en-US" sz="1400" dirty="0" smtClean="0">
              <a:latin typeface="Arial Black"/>
              <a:cs typeface="Arial Black"/>
            </a:endParaRPr>
          </a:p>
          <a:p>
            <a:pPr lvl="0" algn="ctr">
              <a:spcBef>
                <a:spcPct val="0"/>
              </a:spcBef>
              <a:buFont typeface="Arial"/>
              <a:buChar char="•"/>
              <a:defRPr/>
            </a:pPr>
            <a:r>
              <a:rPr lang="en-US" sz="1400" dirty="0" smtClean="0">
                <a:latin typeface="Arial Black"/>
                <a:cs typeface="Arial Black"/>
              </a:rPr>
              <a:t> </a:t>
            </a:r>
            <a:r>
              <a:rPr lang="en-US" sz="1400" dirty="0" smtClean="0">
                <a:latin typeface="Arial Black"/>
                <a:cs typeface="Arial Black"/>
              </a:rPr>
              <a:t>Elementary School PBIS Trainings</a:t>
            </a:r>
            <a:r>
              <a:rPr lang="en-US" sz="1400" dirty="0" smtClean="0">
                <a:latin typeface="Arial Black"/>
                <a:cs typeface="Arial Black"/>
              </a:rPr>
              <a:t> </a:t>
            </a:r>
          </a:p>
          <a:p>
            <a:pPr lvl="0" algn="ctr">
              <a:spcBef>
                <a:spcPct val="0"/>
              </a:spcBef>
              <a:buFont typeface="Arial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Clinician Trainings</a:t>
            </a:r>
          </a:p>
          <a:p>
            <a:pPr lvl="0" algn="ctr">
              <a:spcBef>
                <a:spcPct val="0"/>
              </a:spcBef>
              <a:buFont typeface="Arial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University Professor</a:t>
            </a:r>
          </a:p>
          <a:p>
            <a:pPr lvl="0" algn="ctr">
              <a:spcBef>
                <a:spcPct val="0"/>
              </a:spcBef>
              <a:buFont typeface="Arial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You Tube Parenting Talk Show Launching January 2018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rgbClr val="000000"/>
              </a:solidFill>
              <a:latin typeface="Arial Black"/>
              <a:ea typeface="+mj-ea"/>
              <a:cs typeface="Arial Blac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7137400"/>
            <a:ext cx="3441701" cy="10161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DEMOGRAPHIC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W25-34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91% </a:t>
            </a:r>
            <a:r>
              <a:rPr lang="en-US" sz="100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WOMEN/MOMS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srgbClr val="000000"/>
                </a:solidFill>
                <a:latin typeface="Arial Black"/>
                <a:ea typeface="+mj-ea"/>
                <a:cs typeface="Arial Black"/>
              </a:rPr>
              <a:t>DOMESTIC &amp; INTERNATIONAL FOLLOWING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2456" y="4737099"/>
            <a:ext cx="673100" cy="5577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7046" y="5341527"/>
            <a:ext cx="981308" cy="3925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3398" y="5846299"/>
            <a:ext cx="863600" cy="4991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6968" y="4715872"/>
            <a:ext cx="617038" cy="6170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75197" y="4737099"/>
            <a:ext cx="536261" cy="5577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45734" y="5231310"/>
            <a:ext cx="1071563" cy="571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86957" y="5351043"/>
            <a:ext cx="1176482" cy="4084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48489" y="6447039"/>
            <a:ext cx="617679" cy="6176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72630" y="5851287"/>
            <a:ext cx="834729" cy="5084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07600" y="6461421"/>
            <a:ext cx="582739" cy="58273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63193" y="6461421"/>
            <a:ext cx="582739" cy="5827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65525" y="5851287"/>
            <a:ext cx="943212" cy="47160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208443" y="6461421"/>
            <a:ext cx="582739" cy="582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96272" y="6447039"/>
            <a:ext cx="359657" cy="5574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22865" y="2481006"/>
            <a:ext cx="1036029" cy="80491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685592" y="3499746"/>
            <a:ext cx="3226966" cy="48404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50232" y="4737100"/>
            <a:ext cx="604428" cy="60442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507600" y="4715516"/>
            <a:ext cx="617394" cy="61739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4836</TotalTime>
  <Words>202</Words>
  <Application>Microsoft Macintosh PowerPoint</Application>
  <PresentationFormat>On-screen Show (4:3)</PresentationFormat>
  <Paragraphs>45</Paragraphs>
  <Slides>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DR. KIM VAN DUSEN</vt:lpstr>
      <vt:lpstr>Slide 2</vt:lpstr>
    </vt:vector>
  </TitlesOfParts>
  <Company>Alliant International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 Packages</dc:title>
  <dc:creator>Kim Berg</dc:creator>
  <cp:lastModifiedBy>Kim Berg</cp:lastModifiedBy>
  <cp:revision>67</cp:revision>
  <dcterms:created xsi:type="dcterms:W3CDTF">2017-12-29T03:28:43Z</dcterms:created>
  <dcterms:modified xsi:type="dcterms:W3CDTF">2017-12-29T03:37:28Z</dcterms:modified>
</cp:coreProperties>
</file>